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4" r:id="rId25"/>
    <p:sldId id="295" r:id="rId26"/>
    <p:sldId id="296" r:id="rId27"/>
    <p:sldId id="297" r:id="rId28"/>
    <p:sldId id="298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9" r:id="rId37"/>
    <p:sldId id="310" r:id="rId38"/>
    <p:sldId id="311" r:id="rId39"/>
    <p:sldId id="312" r:id="rId40"/>
    <p:sldId id="313" r:id="rId41"/>
    <p:sldId id="315" r:id="rId42"/>
    <p:sldId id="316" r:id="rId43"/>
    <p:sldId id="318" r:id="rId44"/>
    <p:sldId id="319" r:id="rId45"/>
    <p:sldId id="320" r:id="rId46"/>
    <p:sldId id="323" r:id="rId47"/>
    <p:sldId id="324" r:id="rId48"/>
    <p:sldId id="325" r:id="rId49"/>
    <p:sldId id="326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C29F0-6A7C-4C66-B39C-53C50C832B00}" type="datetimeFigureOut">
              <a:rPr lang="ru-RU" smtClean="0"/>
              <a:pPr/>
              <a:t>17.07.2022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FE375-6BCF-4E8B-A6B4-72275B1933B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jpeg"/><Relationship Id="rId7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jpeg"/><Relationship Id="rId7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1.xml"/><Relationship Id="rId9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Никита\Desktop\Новая папка\P10706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10" name="Управляющая кнопка: настраиваемая 9">
            <a:hlinkClick r:id="" action="ppaction://noaction" highlightClick="1"/>
          </p:cNvPr>
          <p:cNvSpPr/>
          <p:nvPr/>
        </p:nvSpPr>
        <p:spPr>
          <a:xfrm>
            <a:off x="6732240" y="0"/>
            <a:ext cx="144016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76256" y="0"/>
            <a:ext cx="144016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7020272" y="0"/>
            <a:ext cx="144016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164288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308304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8" action="ppaction://hlinksldjump"/>
          </p:cNvPr>
          <p:cNvSpPr/>
          <p:nvPr/>
        </p:nvSpPr>
        <p:spPr>
          <a:xfrm flipH="1">
            <a:off x="7452320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настраиваемая 13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596336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настраиваемая 14">
            <a:hlinkClick r:id="" action="ppaction://noaction" highlightClick="1"/>
            <a:hlinkHover r:id="rId10" action="ppaction://hlinksldjump"/>
          </p:cNvPr>
          <p:cNvSpPr/>
          <p:nvPr/>
        </p:nvSpPr>
        <p:spPr>
          <a:xfrm>
            <a:off x="7740352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настраиваемая 15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84368" y="0"/>
            <a:ext cx="144000" cy="8367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6804248" y="83671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sndAc>
      <p:stSnd>
        <p:snd r:embed="rId2" name="bomb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Никита\Desktop\Новая папка\P10706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Никита\Desktop\Новая папка\P10706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Никита\Desktop\Новая папка\P10706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Никита\Desktop\Новая папка\P10706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Никита\Desktop\Новая папка\P10706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Никита\Desktop\Новая папка\P10706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Никита\Desktop\Новая папка\P10706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Никита\Desktop\Новая папка\P10706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Никита\Desktop\Новая папка\P10706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Никита\Desktop\Новая папка\P10706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10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6876256" y="908720"/>
            <a:ext cx="30606" cy="29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Никита\Desktop\Новая папка\P10706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Никита\Desktop\Новая папка\P10706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Никита\Desktop\Новая папка\P10706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Никита\Desktop\Новая папка\P10706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Никита\Desktop\Новая папка\P10706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Никита\Desktop\Новая папка\P10706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Никита\Desktop\Новая папка\P10707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Никита\Desktop\Новая папка\P10707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Никита\Desktop\Новая папка\P10707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Никита\Desktop\Новая папка\P10707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Никита\Desktop\Новая папка\P10706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rId3" action="ppaction://hlinksldjump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rId4" action="ppaction://hlinksldjump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hlinkshowjump?jump=nextslide" highlightClick="1"/>
            <a:hlinkHover r:id="rId5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6" idx="1"/>
          </p:cNvCxnSpPr>
          <p:nvPr/>
        </p:nvCxnSpPr>
        <p:spPr>
          <a:xfrm flipV="1">
            <a:off x="6948264" y="864096"/>
            <a:ext cx="72000" cy="33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Никита\Desktop\Новая папка\P10707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Никита\Desktop\Новая папка\P10707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Никита\Desktop\Новая папка\P10707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Никита\Desktop\Новая папка\P1070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Никита\Desktop\Новая папка\P10707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Никита\Desktop\Новая папка\P10707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Никита\Desktop\Новая папка\P10707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Никита\Desktop\Новая папка\P10707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Никита\Desktop\Новая папка\P10707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Никита\Desktop\Новая папка\P10707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rId5" action="ppaction://hlinksldjump" highlightClick="1"/>
            <a:hlinkHover r:id="rId6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10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7" idx="1"/>
          </p:cNvCxnSpPr>
          <p:nvPr/>
        </p:nvCxnSpPr>
        <p:spPr>
          <a:xfrm flipV="1">
            <a:off x="7092280" y="864096"/>
            <a:ext cx="72000" cy="33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sndAc>
      <p:stSnd>
        <p:snd r:embed="rId2" name="bomb.wav"/>
      </p:stSnd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Никита\Desktop\Новая папка\P10707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Никита\Desktop\Новая папка\P10707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Никита\Desktop\Новая папка\P10707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Никита\Desktop\Новая папка\P10707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Никита\Desktop\Новая папка\P10707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Никита\Desktop\Новая папка\P10707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Никита\Desktop\Новая папка\P10707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Никита\Desktop\Новая папка\P10707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Никита\Desktop\Новая папка\P10707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Никита\Desktop\Новая папка\P10707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8" idx="1"/>
          </p:cNvCxnSpPr>
          <p:nvPr/>
        </p:nvCxnSpPr>
        <p:spPr>
          <a:xfrm flipV="1">
            <a:off x="7236296" y="864096"/>
            <a:ext cx="72000" cy="33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Никита\Desktop\Новая папка\P10707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Никита\Desktop\Новая папка\P10707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Никита\Desktop\Новая папка\P10707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Никита\Desktop\Новая папка\P10707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Никита\Desktop\Новая папка\P10707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Никита\Desktop\Новая папка\P10707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Никита\Desktop\Новая папка\P10707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Никита\Desktop\Новая папка\P10707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Никита\Desktop\Новая папка\P10707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Никита\Desktop\Новая папка\P10707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4488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9" idx="1"/>
          </p:cNvCxnSpPr>
          <p:nvPr/>
        </p:nvCxnSpPr>
        <p:spPr>
          <a:xfrm flipV="1">
            <a:off x="7380312" y="864096"/>
            <a:ext cx="72000" cy="404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Никита\Desktop\Новая папка\P10707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Никита\Desktop\Новая папка\P10707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Никита\Desktop\Новая папка\P10707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Никита\Desktop\Новая папка\P10707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Никита\Desktop\Новая папка\P10707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Никита\Desktop\Новая папка\P10707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Никита\Desktop\Новая папка\P10707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Никита\Desktop\Новая папка\P10707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Никита\Desktop\Новая папка\P10707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Никита\Desktop\Новая папка\P10707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10" idx="1"/>
          </p:cNvCxnSpPr>
          <p:nvPr/>
        </p:nvCxnSpPr>
        <p:spPr>
          <a:xfrm flipV="1">
            <a:off x="7524328" y="864096"/>
            <a:ext cx="72000" cy="33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Никита\Desktop\Новая папка\P10707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Никита\Desktop\Новая папка\P10707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Никита\Desktop\Новая папка\P10707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Никита\Desktop\Новая папка\P10707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Никита\Desktop\Новая папка\P107078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Никита\Desktop\Новая папка\P10707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Никита\Desktop\Новая папка\P10707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Никита\Desktop\Новая папка\P10707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Никита\Desktop\Новая папка\P10707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Никита\Desktop\Новая папка\P107079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Никита\Desktop\Новая папка\P10706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</p:spPr>
      </p:pic>
      <p:sp>
        <p:nvSpPr>
          <p:cNvPr id="4" name="Управляющая кнопка: настраиваемая 3">
            <a:hlinkClick r:id="" action="ppaction://noaction" highlightClick="1"/>
            <a:hlinkHover r:id="rId3" action="ppaction://hlinksldjump"/>
          </p:cNvPr>
          <p:cNvSpPr/>
          <p:nvPr/>
        </p:nvSpPr>
        <p:spPr>
          <a:xfrm>
            <a:off x="666023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настраиваемая 4">
            <a:hlinkClick r:id="" action="ppaction://noaction" highlightClick="1"/>
            <a:hlinkHover r:id="rId4" action="ppaction://hlinksldjump"/>
          </p:cNvPr>
          <p:cNvSpPr/>
          <p:nvPr/>
        </p:nvSpPr>
        <p:spPr>
          <a:xfrm>
            <a:off x="680424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настраиваемая 5">
            <a:hlinkClick r:id="" action="ppaction://noaction" highlightClick="1"/>
            <a:hlinkHover r:id="rId5" action="ppaction://hlinksldjump"/>
          </p:cNvPr>
          <p:cNvSpPr/>
          <p:nvPr/>
        </p:nvSpPr>
        <p:spPr>
          <a:xfrm>
            <a:off x="694826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настраиваемая 6">
            <a:hlinkClick r:id="" action="ppaction://noaction" highlightClick="1"/>
            <a:hlinkHover r:id="rId6" action="ppaction://hlinksldjump"/>
          </p:cNvPr>
          <p:cNvSpPr/>
          <p:nvPr/>
        </p:nvSpPr>
        <p:spPr>
          <a:xfrm>
            <a:off x="709228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страиваемая 7">
            <a:hlinkClick r:id="" action="ppaction://noaction" highlightClick="1"/>
            <a:hlinkHover r:id="rId7" action="ppaction://hlinksldjump"/>
          </p:cNvPr>
          <p:cNvSpPr/>
          <p:nvPr/>
        </p:nvSpPr>
        <p:spPr>
          <a:xfrm>
            <a:off x="7236296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настраиваемая 8">
            <a:hlinkClick r:id="" action="ppaction://noaction" highlightClick="1"/>
            <a:hlinkHover r:id="rId8" action="ppaction://hlinksldjump"/>
          </p:cNvPr>
          <p:cNvSpPr/>
          <p:nvPr/>
        </p:nvSpPr>
        <p:spPr>
          <a:xfrm>
            <a:off x="7380312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  <a:hlinkHover r:id="rId9" action="ppaction://hlinksldjump"/>
          </p:cNvPr>
          <p:cNvSpPr/>
          <p:nvPr/>
        </p:nvSpPr>
        <p:spPr>
          <a:xfrm>
            <a:off x="7524328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" action="ppaction://noaction" highlightClick="1"/>
          </p:cNvPr>
          <p:cNvSpPr/>
          <p:nvPr/>
        </p:nvSpPr>
        <p:spPr>
          <a:xfrm>
            <a:off x="7668344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noaction" highlightClick="1"/>
            <a:hlinkHover r:id="" action="ppaction://noaction"/>
          </p:cNvPr>
          <p:cNvSpPr/>
          <p:nvPr/>
        </p:nvSpPr>
        <p:spPr>
          <a:xfrm>
            <a:off x="7812360" y="0"/>
            <a:ext cx="144000" cy="8640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11" idx="1"/>
          </p:cNvCxnSpPr>
          <p:nvPr/>
        </p:nvCxnSpPr>
        <p:spPr>
          <a:xfrm flipH="1" flipV="1">
            <a:off x="7740344" y="864096"/>
            <a:ext cx="8" cy="33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 descr="C:\Users\Никита\Desktop\Новая папка\P10708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Никита\Desktop\Новая папка\P10708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Никита\Desktop\Новая папка\P10708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Никита\Desktop\Новая папка\P10708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Никита\Desktop\Новая папка\P10708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Никита\Desktop\Новая папка\P10708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Никита\Desktop\Новая папка\P10708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Никита\Desktop\Новая папка\P10708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Никита\Desktop\Новая папка\P10708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Никита\Desktop\Новая папка\P10708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Никита\Desktop\Новая папка\P10706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2195736" y="2420888"/>
            <a:ext cx="5157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MOVE FORWARD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^^^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Users\Никита\Desktop\Новая папка\P10708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Users\Никита\Desktop\Новая папка\P10708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Никита\Desktop\Новая папка\P1070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39</Words>
  <Application>Microsoft Office PowerPoint</Application>
  <PresentationFormat>Экран (4:3)</PresentationFormat>
  <Paragraphs>26</Paragraphs>
  <Slides>92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9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Никита</dc:creator>
  <cp:lastModifiedBy>N1SMO</cp:lastModifiedBy>
  <cp:revision>66</cp:revision>
  <dcterms:created xsi:type="dcterms:W3CDTF">2014-10-11T11:21:19Z</dcterms:created>
  <dcterms:modified xsi:type="dcterms:W3CDTF">2022-07-17T14:44:21Z</dcterms:modified>
</cp:coreProperties>
</file>